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53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775DD-15F7-45B4-A25C-FCB33F39FF7A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3A63FB-0606-4D97-8CA5-A6C482C89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672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Index.html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068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Wayfinder.html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0048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(Animation) wayfinder.html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1022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roombooking.html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9317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3A50F-830B-A231-FDF2-50E11B6F8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FD4ACCB-9DDD-9E42-EE7C-685AD4860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443C24-5605-1AFC-4A38-9991164C0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C4C10C-9B2D-0AEB-8A9D-85412620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9F642B-97A8-C752-CF2D-27B978D3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9774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11DA44-7D29-B545-1973-E588E51E6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4169D38-3543-0C00-EDF8-446BBCA46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44A63F-9F59-CCC0-3F58-12FF57827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985BC9-343A-7727-C5A3-E31750363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77083C-889D-F61D-F57A-D913BD53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912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E1B11F6-2146-507A-AFDC-CE53A567D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C849340-6350-C145-095C-A734A9083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5A1C36-E8C1-7D79-5D82-CD5AEDD14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4FB2F0-FFEE-AAAB-D76A-E5A34D08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FEF1D8-65D5-88D5-F60F-B51C847B5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598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607BD5-E4EA-FAA9-0B7C-EF5FF81E5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7B9D28-3993-4976-8C62-E3302CCF9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D5697D-7AB3-921A-3D0D-0D550203B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456DAF-9993-8C98-14E4-CF288E1A7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624FF6-0BB1-1C50-ED0D-4A9A0C01B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1351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80294F-4EB9-ECE8-B14C-C61B80D55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8B8CC5-6FEC-2C7A-1D73-00012DD56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331F48-E138-F86F-6EDC-8704FF15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C01E32-1BB5-3B2F-4923-E93506640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10562C-2DC9-D903-4CA1-286D8FE8E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8776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3DA02-8B7A-B505-FA9E-780632D10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59DF24-5D4D-9594-2811-F79F467C7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D87C51C-AAB4-F6D0-E371-290D23B46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5A19C5-20A1-F013-8693-F8769CAE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694484C-4825-A256-76F2-9A407F76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DD868F-287A-2F28-886D-D7A6D1975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34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620B51-537D-B107-45D6-B152DA4A4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CB9780-564C-9F9F-A375-7436A1B34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DF4A01E-A049-C48A-C05B-C9DF940F12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278E6AB-1369-54E1-CF31-35E5E6232B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E71E113-200A-4BB2-7D82-24AA25D33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B13E0AB-83D3-535B-FE74-1A4C3B11E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ACA8032-89A4-1229-9674-C9C2CBDB5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DC0484A-3D35-BAA9-C592-F9EA96461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75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02CC3-441C-4E22-980C-4A30DB26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BA3E79D-2A67-42FC-1B47-145EEB15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AA13F0-DB04-4919-4DC7-A522A3DE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2238A1-CC7E-4594-BECE-9E565674C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999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1AD648-D9E4-897F-BB57-D24C9157F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CB620B-9D78-FE2D-853C-E01CF672D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D42FFF-FF9A-9CA9-709F-6B6890CD9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2200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97497E-9E37-B34D-2355-4F254F10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EE7C5F-13B0-D7C4-8AD6-EC8387C05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4FC56B2-20DC-B8A1-E2A5-3FE0FDE53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EA20C6-407B-2805-290F-6D4A9B19B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DBA754-009E-86ED-3FE4-1CFE29EA5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208FB0E-2BB5-A366-28D0-BD2D73BC0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40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53D74E-7EBF-A56B-5E2C-8044C6986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0EC5EF9-57BD-82A4-7379-8CC749553C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B0EDE15-9B6B-20C7-E618-D232CF6A5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16F3AE6-F8E5-274C-98A8-56079D92D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13ABD2-BD71-A31B-718E-C8BEC9492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1EAD90-E8A9-6404-A76D-8C39363FC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050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1034F-2786-BFDE-3BC9-30473ABA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DD9FD2A-6563-5B73-ACE1-23B8A3C6A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D2DA34-79DC-EF3A-A6E3-481A898DB3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A0E353-CBBF-4E7D-A0B0-D0BBF6C29381}" type="datetimeFigureOut">
              <a:rPr lang="de-DE" smtClean="0"/>
              <a:t>29.04.2025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C51ACB-1636-7CE6-0026-BF7483661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82F9AC-D04D-9518-3521-511684102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27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UDyZLcGVIE?feature=oembed" TargetMode="Externa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4833A8-5029-4D52-03B7-2BA2214298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158A5A6-661E-516E-F041-927C3D97C3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450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654561C-0698-B3A3-8F84-7127C69F41CE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B1A841BB-F640-B0EA-2A5E-03D06A5C98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8A1CC33-1FA9-8F35-E507-CFF8EB5AF5EF}"/>
              </a:ext>
            </a:extLst>
          </p:cNvPr>
          <p:cNvSpPr txBox="1"/>
          <p:nvPr/>
        </p:nvSpPr>
        <p:spPr>
          <a:xfrm>
            <a:off x="2916936" y="171950"/>
            <a:ext cx="120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Wayfinder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2395D21-032D-2BC1-A568-DC2B659497BA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54F00CE-33A6-33F3-6F6C-AE638FCCDE7D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Admin</a:t>
            </a:r>
          </a:p>
        </p:txBody>
      </p:sp>
      <p:pic>
        <p:nvPicPr>
          <p:cNvPr id="13" name="Onlinemedien 12" title="Der Neubau der Fakultät Technik | DHBW Stuttgart">
            <a:hlinkClick r:id="" action="ppaction://media"/>
            <a:extLst>
              <a:ext uri="{FF2B5EF4-FFF2-40B4-BE49-F238E27FC236}">
                <a16:creationId xmlns:a16="http://schemas.microsoft.com/office/drawing/2014/main" id="{17BE5361-DFFF-3231-0A20-6F6555D43F3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6464808" y="3558673"/>
            <a:ext cx="5535168" cy="3127377"/>
          </a:xfrm>
          <a:prstGeom prst="roundRect">
            <a:avLst>
              <a:gd name="adj" fmla="val 5748"/>
            </a:avLst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161217A5-50B9-C211-3103-3FC6FA268697}"/>
              </a:ext>
            </a:extLst>
          </p:cNvPr>
          <p:cNvSpPr txBox="1"/>
          <p:nvPr/>
        </p:nvSpPr>
        <p:spPr>
          <a:xfrm>
            <a:off x="931737" y="1381833"/>
            <a:ext cx="400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dirty="0"/>
              <a:t>Welcome!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B39943B-F3D1-0E43-3D61-0D9255642544}"/>
              </a:ext>
            </a:extLst>
          </p:cNvPr>
          <p:cNvSpPr txBox="1"/>
          <p:nvPr/>
        </p:nvSpPr>
        <p:spPr>
          <a:xfrm>
            <a:off x="521208" y="5670232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u="sng" dirty="0"/>
              <a:t>Dualis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2B91F9A-64AE-3ABD-039D-C79C8C16D507}"/>
              </a:ext>
            </a:extLst>
          </p:cNvPr>
          <p:cNvSpPr txBox="1"/>
          <p:nvPr/>
        </p:nvSpPr>
        <p:spPr>
          <a:xfrm>
            <a:off x="201168" y="5398436"/>
            <a:ext cx="1582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Weitere Links: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76C888F-2055-191B-2993-A0CB59690A45}"/>
              </a:ext>
            </a:extLst>
          </p:cNvPr>
          <p:cNvSpPr txBox="1"/>
          <p:nvPr/>
        </p:nvSpPr>
        <p:spPr>
          <a:xfrm>
            <a:off x="499084" y="5976449"/>
            <a:ext cx="2115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u="sng" dirty="0"/>
              <a:t>Studierendenportal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A275300-0597-7925-338D-7D4F830F1F88}"/>
              </a:ext>
            </a:extLst>
          </p:cNvPr>
          <p:cNvSpPr txBox="1"/>
          <p:nvPr/>
        </p:nvSpPr>
        <p:spPr>
          <a:xfrm>
            <a:off x="521208" y="6316718"/>
            <a:ext cx="1072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u="sng" dirty="0"/>
              <a:t>Bücherei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C2301F-4666-CF61-0BF8-F922061320A5}"/>
              </a:ext>
            </a:extLst>
          </p:cNvPr>
          <p:cNvSpPr txBox="1"/>
          <p:nvPr/>
        </p:nvSpPr>
        <p:spPr>
          <a:xfrm>
            <a:off x="1408176" y="2152132"/>
            <a:ext cx="2596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DHBW Fak. Technik</a:t>
            </a:r>
          </a:p>
          <a:p>
            <a:r>
              <a:rPr lang="de-DE" dirty="0" err="1"/>
              <a:t>Lechernstr</a:t>
            </a:r>
            <a:r>
              <a:rPr lang="de-DE" dirty="0"/>
              <a:t>. 1</a:t>
            </a:r>
          </a:p>
        </p:txBody>
      </p:sp>
    </p:spTree>
    <p:extLst>
      <p:ext uri="{BB962C8B-B14F-4D97-AF65-F5344CB8AC3E}">
        <p14:creationId xmlns:p14="http://schemas.microsoft.com/office/powerpoint/2010/main" val="940902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434314-095D-D482-C2C3-8CB284664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5122B7-E4AE-BE3F-9F03-DCD1362EAF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470044A-AE04-1567-3B05-095CD9CE2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Wayfinder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8204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D2E2CE-491A-0C76-B401-E33C35C37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143B6C47-F80C-8361-94B0-C7A339CA9DD8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B4FB0B34-B712-46F2-8F43-086E9F9BF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F95AEF7-ECD0-EC74-B7B3-BC4A63852301}"/>
              </a:ext>
            </a:extLst>
          </p:cNvPr>
          <p:cNvSpPr txBox="1"/>
          <p:nvPr/>
        </p:nvSpPr>
        <p:spPr>
          <a:xfrm>
            <a:off x="2916936" y="171950"/>
            <a:ext cx="126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Wayfinder</a:t>
            </a:r>
            <a:endParaRPr lang="de-DE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E97E049-CDD8-C10F-AF89-682EF2EE2D71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3ACB907-E52B-8542-FE75-96705041D2FB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Admin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E738033-09A5-0F9C-F424-62554050C5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0" b="5200"/>
          <a:stretch/>
        </p:blipFill>
        <p:spPr>
          <a:xfrm>
            <a:off x="0" y="713232"/>
            <a:ext cx="12192000" cy="6144768"/>
          </a:xfrm>
          <a:prstGeom prst="rect">
            <a:avLst/>
          </a:prstGeom>
        </p:spPr>
      </p:pic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9CA14DA8-3367-DFB7-AF60-931467F302E1}"/>
              </a:ext>
            </a:extLst>
          </p:cNvPr>
          <p:cNvSpPr/>
          <p:nvPr/>
        </p:nvSpPr>
        <p:spPr>
          <a:xfrm>
            <a:off x="8442960" y="1115568"/>
            <a:ext cx="3236976" cy="4178808"/>
          </a:xfrm>
          <a:prstGeom prst="roundRect">
            <a:avLst>
              <a:gd name="adj" fmla="val 565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4ABBE372-8AFF-A3F1-3282-DC3F0F4A44AC}"/>
              </a:ext>
            </a:extLst>
          </p:cNvPr>
          <p:cNvSpPr/>
          <p:nvPr/>
        </p:nvSpPr>
        <p:spPr>
          <a:xfrm>
            <a:off x="8650224" y="1866805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Eingang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20C49831-1601-4AA9-C857-B9DA628F1871}"/>
              </a:ext>
            </a:extLst>
          </p:cNvPr>
          <p:cNvSpPr/>
          <p:nvPr/>
        </p:nvSpPr>
        <p:spPr>
          <a:xfrm>
            <a:off x="8650224" y="2441591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Raumbezeichnung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F847B3B-C9F4-3A10-41FB-6E135E807834}"/>
              </a:ext>
            </a:extLst>
          </p:cNvPr>
          <p:cNvSpPr txBox="1"/>
          <p:nvPr/>
        </p:nvSpPr>
        <p:spPr>
          <a:xfrm>
            <a:off x="8650224" y="1254514"/>
            <a:ext cx="208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Wayfinder</a:t>
            </a:r>
            <a:endParaRPr lang="de-DE" dirty="0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57E9C080-EB84-BA8F-E68F-E4D2BC134772}"/>
              </a:ext>
            </a:extLst>
          </p:cNvPr>
          <p:cNvSpPr/>
          <p:nvPr/>
        </p:nvSpPr>
        <p:spPr>
          <a:xfrm>
            <a:off x="11140440" y="1254514"/>
            <a:ext cx="350520" cy="3317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dirty="0"/>
          </a:p>
        </p:txBody>
      </p:sp>
      <p:pic>
        <p:nvPicPr>
          <p:cNvPr id="1026" name="Picture 2" descr="Filter - Free icons">
            <a:extLst>
              <a:ext uri="{FF2B5EF4-FFF2-40B4-BE49-F238E27FC236}">
                <a16:creationId xmlns:a16="http://schemas.microsoft.com/office/drawing/2014/main" id="{1E0B6069-643A-90E0-2F7F-5B298A83E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5901" y="1319381"/>
            <a:ext cx="239598" cy="23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1F046C59-5C3C-2F1D-3A6E-2D032A0BB597}"/>
              </a:ext>
            </a:extLst>
          </p:cNvPr>
          <p:cNvSpPr/>
          <p:nvPr/>
        </p:nvSpPr>
        <p:spPr>
          <a:xfrm>
            <a:off x="8650224" y="3091107"/>
            <a:ext cx="234449" cy="22186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52C0F08-57D9-46BC-15C9-1681B0FB1CE6}"/>
              </a:ext>
            </a:extLst>
          </p:cNvPr>
          <p:cNvSpPr txBox="1"/>
          <p:nvPr/>
        </p:nvSpPr>
        <p:spPr>
          <a:xfrm>
            <a:off x="8884673" y="3020949"/>
            <a:ext cx="23112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Echtzeit Standort aktivieren</a:t>
            </a:r>
          </a:p>
        </p:txBody>
      </p:sp>
      <p:sp>
        <p:nvSpPr>
          <p:cNvPr id="19" name="Halber Rahmen 18">
            <a:extLst>
              <a:ext uri="{FF2B5EF4-FFF2-40B4-BE49-F238E27FC236}">
                <a16:creationId xmlns:a16="http://schemas.microsoft.com/office/drawing/2014/main" id="{30186828-622B-C301-71D2-A4F9F510E0E6}"/>
              </a:ext>
            </a:extLst>
          </p:cNvPr>
          <p:cNvSpPr/>
          <p:nvPr/>
        </p:nvSpPr>
        <p:spPr>
          <a:xfrm rot="13500000">
            <a:off x="10619911" y="1907657"/>
            <a:ext cx="230290" cy="230290"/>
          </a:xfrm>
          <a:prstGeom prst="halfFram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280DB28-378A-702B-A8C7-461FF5DD011E}"/>
              </a:ext>
            </a:extLst>
          </p:cNvPr>
          <p:cNvSpPr txBox="1"/>
          <p:nvPr/>
        </p:nvSpPr>
        <p:spPr>
          <a:xfrm>
            <a:off x="8650224" y="4808757"/>
            <a:ext cx="2510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Fehlermeldung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B7699A8-659A-52CA-1801-04AA68CD49EA}"/>
              </a:ext>
            </a:extLst>
          </p:cNvPr>
          <p:cNvSpPr/>
          <p:nvPr/>
        </p:nvSpPr>
        <p:spPr>
          <a:xfrm>
            <a:off x="9593374" y="3769556"/>
            <a:ext cx="893826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Los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714B5F4C-224F-4737-CB1E-6D161CE48099}"/>
              </a:ext>
            </a:extLst>
          </p:cNvPr>
          <p:cNvSpPr/>
          <p:nvPr/>
        </p:nvSpPr>
        <p:spPr>
          <a:xfrm>
            <a:off x="1233166" y="6351639"/>
            <a:ext cx="9983496" cy="363794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2DB009A0-79BB-636D-DE7F-2A755263177D}"/>
              </a:ext>
            </a:extLst>
          </p:cNvPr>
          <p:cNvSpPr/>
          <p:nvPr/>
        </p:nvSpPr>
        <p:spPr>
          <a:xfrm>
            <a:off x="1435119" y="6456495"/>
            <a:ext cx="9579590" cy="15408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E777E77-FFE4-C50F-34FB-01B7E8ABEC5E}"/>
              </a:ext>
            </a:extLst>
          </p:cNvPr>
          <p:cNvSpPr/>
          <p:nvPr/>
        </p:nvSpPr>
        <p:spPr>
          <a:xfrm>
            <a:off x="1408176" y="6415548"/>
            <a:ext cx="245807" cy="2458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576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BEAA8-B09F-16DF-9FEC-649355FC2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36385038-B07D-E9A4-6CF6-403E73EECDE2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DA14EAA9-800A-7210-F525-B86214417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B6A5B82F-3F58-EC5C-F5D9-A75220CE5E09}"/>
              </a:ext>
            </a:extLst>
          </p:cNvPr>
          <p:cNvSpPr txBox="1"/>
          <p:nvPr/>
        </p:nvSpPr>
        <p:spPr>
          <a:xfrm>
            <a:off x="2916936" y="171950"/>
            <a:ext cx="126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Wayfinder</a:t>
            </a:r>
            <a:endParaRPr lang="de-DE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C844B38-6189-F5CD-986E-A369F61FECA8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2D81D0D-764F-114C-7988-1E6BBC997371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Admin</a:t>
            </a:r>
          </a:p>
        </p:txBody>
      </p:sp>
      <p:pic>
        <p:nvPicPr>
          <p:cNvPr id="12" name="Grafik 11" descr="Ein Bild, das Screenshot, Gebäude, Kunst, Architektur enthält.&#10;&#10;KI-generierte Inhalte können fehlerhaft sein.">
            <a:extLst>
              <a:ext uri="{FF2B5EF4-FFF2-40B4-BE49-F238E27FC236}">
                <a16:creationId xmlns:a16="http://schemas.microsoft.com/office/drawing/2014/main" id="{86521979-EA0A-5E0C-DF75-E210B0C641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0"/>
          <a:stretch/>
        </p:blipFill>
        <p:spPr>
          <a:xfrm>
            <a:off x="0" y="713232"/>
            <a:ext cx="12192000" cy="6144768"/>
          </a:xfrm>
          <a:prstGeom prst="rect">
            <a:avLst/>
          </a:prstGeom>
        </p:spPr>
      </p:pic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0E1BA84D-F420-036B-D038-48C59927A259}"/>
              </a:ext>
            </a:extLst>
          </p:cNvPr>
          <p:cNvSpPr/>
          <p:nvPr/>
        </p:nvSpPr>
        <p:spPr>
          <a:xfrm>
            <a:off x="0" y="6246754"/>
            <a:ext cx="12192000" cy="619125"/>
          </a:xfrm>
          <a:prstGeom prst="roundRect">
            <a:avLst>
              <a:gd name="adj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032C69A4-9C86-C4C8-8E74-99014B188E84}"/>
              </a:ext>
            </a:extLst>
          </p:cNvPr>
          <p:cNvSpPr/>
          <p:nvPr/>
        </p:nvSpPr>
        <p:spPr>
          <a:xfrm>
            <a:off x="6433185" y="6331907"/>
            <a:ext cx="389382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&gt;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181AA69C-B8B0-D514-44FF-2CF68C0E3837}"/>
              </a:ext>
            </a:extLst>
          </p:cNvPr>
          <p:cNvSpPr/>
          <p:nvPr/>
        </p:nvSpPr>
        <p:spPr>
          <a:xfrm>
            <a:off x="5366385" y="6331907"/>
            <a:ext cx="389382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&lt;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542FF894-4E87-FAAF-9B42-53F771E53DF7}"/>
              </a:ext>
            </a:extLst>
          </p:cNvPr>
          <p:cNvSpPr/>
          <p:nvPr/>
        </p:nvSpPr>
        <p:spPr>
          <a:xfrm>
            <a:off x="5899785" y="6355553"/>
            <a:ext cx="389382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3783589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49499-4678-6056-C554-D8F9449BD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2B1EFD-AA28-7CFF-2F5E-7438ED838B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7FAEE1B-28CB-9763-032B-F41FF329D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Roombooking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0672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4B431-1AB7-5882-7495-3B6CFE9C5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81FE1A6-B2CA-8434-0EAE-70AE5E0C0BED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" name="Grafik 2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39187A91-99F4-3051-42D3-BDAFF578A2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72EA296-4E11-33F2-255B-09E7E2A182B8}"/>
              </a:ext>
            </a:extLst>
          </p:cNvPr>
          <p:cNvSpPr txBox="1"/>
          <p:nvPr/>
        </p:nvSpPr>
        <p:spPr>
          <a:xfrm>
            <a:off x="2916936" y="171950"/>
            <a:ext cx="126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Wayfinder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BC43ED2-3863-D574-DF12-F31AAC705BEB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914FF5C-7911-4A20-BB34-C97BF5E681C3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Admin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B191894-6A31-5811-D789-E6CB653C29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0" b="5200"/>
          <a:stretch/>
        </p:blipFill>
        <p:spPr>
          <a:xfrm>
            <a:off x="0" y="713232"/>
            <a:ext cx="12192000" cy="6144768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36595247-4FCD-ACF6-C81D-E305870A6FA5}"/>
              </a:ext>
            </a:extLst>
          </p:cNvPr>
          <p:cNvSpPr/>
          <p:nvPr/>
        </p:nvSpPr>
        <p:spPr>
          <a:xfrm>
            <a:off x="8442960" y="1115568"/>
            <a:ext cx="3236976" cy="4178808"/>
          </a:xfrm>
          <a:prstGeom prst="roundRect">
            <a:avLst>
              <a:gd name="adj" fmla="val 565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B13B94AF-22D7-F7A7-5729-266022D529F4}"/>
              </a:ext>
            </a:extLst>
          </p:cNvPr>
          <p:cNvSpPr/>
          <p:nvPr/>
        </p:nvSpPr>
        <p:spPr>
          <a:xfrm>
            <a:off x="8650224" y="1873814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Raumbezeichnung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A2669FC-85A7-B756-0E0F-C22097C7DA40}"/>
              </a:ext>
            </a:extLst>
          </p:cNvPr>
          <p:cNvSpPr txBox="1"/>
          <p:nvPr/>
        </p:nvSpPr>
        <p:spPr>
          <a:xfrm>
            <a:off x="8650224" y="1254514"/>
            <a:ext cx="208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Roombooking</a:t>
            </a:r>
            <a:endParaRPr lang="de-DE" dirty="0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8674EE7E-CFFB-CCA8-B0CA-1E75288012DB}"/>
              </a:ext>
            </a:extLst>
          </p:cNvPr>
          <p:cNvSpPr/>
          <p:nvPr/>
        </p:nvSpPr>
        <p:spPr>
          <a:xfrm>
            <a:off x="11140440" y="1254514"/>
            <a:ext cx="350520" cy="3317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dirty="0"/>
          </a:p>
        </p:txBody>
      </p:sp>
      <p:pic>
        <p:nvPicPr>
          <p:cNvPr id="16" name="Picture 2" descr="Filter - Free icons">
            <a:extLst>
              <a:ext uri="{FF2B5EF4-FFF2-40B4-BE49-F238E27FC236}">
                <a16:creationId xmlns:a16="http://schemas.microsoft.com/office/drawing/2014/main" id="{62B07790-2536-3553-5DF9-D32782AB9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5901" y="1319381"/>
            <a:ext cx="239598" cy="23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Halber Rahmen 18">
            <a:extLst>
              <a:ext uri="{FF2B5EF4-FFF2-40B4-BE49-F238E27FC236}">
                <a16:creationId xmlns:a16="http://schemas.microsoft.com/office/drawing/2014/main" id="{89D66BD7-133F-3C84-074E-6258F9845F1E}"/>
              </a:ext>
            </a:extLst>
          </p:cNvPr>
          <p:cNvSpPr/>
          <p:nvPr/>
        </p:nvSpPr>
        <p:spPr>
          <a:xfrm rot="13500000">
            <a:off x="10619911" y="1907657"/>
            <a:ext cx="230290" cy="230290"/>
          </a:xfrm>
          <a:prstGeom prst="halfFram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7459DA5-59A0-0077-1EA6-F1F46E395E41}"/>
              </a:ext>
            </a:extLst>
          </p:cNvPr>
          <p:cNvSpPr txBox="1"/>
          <p:nvPr/>
        </p:nvSpPr>
        <p:spPr>
          <a:xfrm>
            <a:off x="8650224" y="4808757"/>
            <a:ext cx="2510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Fehlermeldung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20704B5E-8D9B-E838-C422-6CB011578A52}"/>
              </a:ext>
            </a:extLst>
          </p:cNvPr>
          <p:cNvSpPr/>
          <p:nvPr/>
        </p:nvSpPr>
        <p:spPr>
          <a:xfrm>
            <a:off x="9509386" y="3785616"/>
            <a:ext cx="1104123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Buchen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C386F965-4706-F97B-E405-4BA32E656AE3}"/>
              </a:ext>
            </a:extLst>
          </p:cNvPr>
          <p:cNvSpPr/>
          <p:nvPr/>
        </p:nvSpPr>
        <p:spPr>
          <a:xfrm>
            <a:off x="8650224" y="2448887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Vorlesung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7BCDE09-63EE-BCD5-7B86-CF32E06E2D83}"/>
              </a:ext>
            </a:extLst>
          </p:cNvPr>
          <p:cNvSpPr/>
          <p:nvPr/>
        </p:nvSpPr>
        <p:spPr>
          <a:xfrm>
            <a:off x="8650224" y="3047072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Zeitraum</a:t>
            </a:r>
          </a:p>
        </p:txBody>
      </p:sp>
    </p:spTree>
    <p:extLst>
      <p:ext uri="{BB962C8B-B14F-4D97-AF65-F5344CB8AC3E}">
        <p14:creationId xmlns:p14="http://schemas.microsoft.com/office/powerpoint/2010/main" val="1902220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</Words>
  <Application>Microsoft Office PowerPoint</Application>
  <PresentationFormat>Breitbild</PresentationFormat>
  <Paragraphs>47</Paragraphs>
  <Slides>7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</vt:lpstr>
      <vt:lpstr>Mockups</vt:lpstr>
      <vt:lpstr>PowerPoint-Präsentation</vt:lpstr>
      <vt:lpstr>Mockups</vt:lpstr>
      <vt:lpstr>PowerPoint-Präsentation</vt:lpstr>
      <vt:lpstr>PowerPoint-Präsentation</vt:lpstr>
      <vt:lpstr>Mockups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Matthias Fauser</dc:creator>
  <cp:lastModifiedBy>Fauser Matthias (inf23038)</cp:lastModifiedBy>
  <cp:revision>22</cp:revision>
  <dcterms:created xsi:type="dcterms:W3CDTF">2025-04-17T21:50:19Z</dcterms:created>
  <dcterms:modified xsi:type="dcterms:W3CDTF">2025-04-29T13:48:05Z</dcterms:modified>
</cp:coreProperties>
</file>

<file path=docProps/thumbnail.jpeg>
</file>